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79" r:id="rId7"/>
    <p:sldId id="280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41" autoAdjust="0"/>
  </p:normalViewPr>
  <p:slideViewPr>
    <p:cSldViewPr snapToGrid="0">
      <p:cViewPr varScale="1">
        <p:scale>
          <a:sx n="81" d="100"/>
          <a:sy n="81" d="100"/>
        </p:scale>
        <p:origin x="471" y="33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07" descr="A woman with VR goggles on her face&#10;">
            <a:extLst>
              <a:ext uri="{FF2B5EF4-FFF2-40B4-BE49-F238E27FC236}">
                <a16:creationId xmlns:a16="http://schemas.microsoft.com/office/drawing/2014/main" id="{1D0ECDF2-4A2D-6CD5-4186-C05E289BD0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702023" y="0"/>
            <a:ext cx="7196138" cy="6867376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601" y="1026488"/>
            <a:ext cx="6717397" cy="2937878"/>
          </a:xfrm>
        </p:spPr>
        <p:txBody>
          <a:bodyPr/>
          <a:lstStyle/>
          <a:p>
            <a:r>
              <a:rPr lang="en-US" sz="8800" dirty="0">
                <a:solidFill>
                  <a:schemeClr val="bg1">
                    <a:lumMod val="95000"/>
                  </a:schemeClr>
                </a:solidFill>
              </a:rPr>
              <a:t>SLAI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5040" y="2240285"/>
            <a:ext cx="5712307" cy="89125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 new way to enjoy orchestra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852832" y="-4688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661358"/>
            <a:ext cx="8610603" cy="5553779"/>
          </a:xfrm>
        </p:spPr>
        <p:txBody>
          <a:bodyPr/>
          <a:lstStyle/>
          <a:p>
            <a:r>
              <a:rPr lang="en-US" noProof="0" dirty="0"/>
              <a:t>Market research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4" y="2017579"/>
            <a:ext cx="7817906" cy="3462922"/>
          </a:xfrm>
        </p:spPr>
        <p:txBody>
          <a:bodyPr>
            <a:normAutofit/>
          </a:bodyPr>
          <a:lstStyle/>
          <a:p>
            <a:r>
              <a:rPr lang="en-US" sz="2400" dirty="0"/>
              <a:t>Audience demography of Orchestra: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Mainly musician or experts</a:t>
            </a:r>
          </a:p>
          <a:p>
            <a:r>
              <a:rPr lang="en-US" sz="2400" dirty="0"/>
              <a:t>Increased popularity: </a:t>
            </a:r>
            <a:r>
              <a:rPr lang="en-US" sz="4000" b="1" dirty="0"/>
              <a:t>2x</a:t>
            </a:r>
            <a:r>
              <a:rPr lang="en-US" sz="2400" dirty="0"/>
              <a:t> more new-joiners </a:t>
            </a:r>
          </a:p>
          <a:p>
            <a:r>
              <a:rPr lang="en-US" sz="2400" dirty="0"/>
              <a:t>However, </a:t>
            </a:r>
            <a:r>
              <a:rPr lang="en-US" sz="3600" b="1" dirty="0"/>
              <a:t>60%</a:t>
            </a:r>
            <a:r>
              <a:rPr lang="en-US" sz="2400" dirty="0"/>
              <a:t> of new joiners want a new orchestra experience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9CBE6-5D50-6BA4-3BB6-CF44459A295F}"/>
              </a:ext>
            </a:extLst>
          </p:cNvPr>
          <p:cNvSpPr txBox="1"/>
          <p:nvPr/>
        </p:nvSpPr>
        <p:spPr>
          <a:xfrm>
            <a:off x="418854" y="5770217"/>
            <a:ext cx="7558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https://www.rpo.co.uk/images/articles/2024_insights_report/RPO%20Insights%20Report%20March%202024.pdf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B73E4-C2BC-26AA-BF01-3FB004806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laying instruments&#10;&#10;AI-generated content may be incorrect.">
            <a:extLst>
              <a:ext uri="{FF2B5EF4-FFF2-40B4-BE49-F238E27FC236}">
                <a16:creationId xmlns:a16="http://schemas.microsoft.com/office/drawing/2014/main" id="{BA6840D0-4010-A85D-BCD8-CFFDDCA2BB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3896"/>
            <a:ext cx="12192000" cy="812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3810DDF-4EC5-8202-13C2-40A7A563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59" y="612105"/>
            <a:ext cx="9385300" cy="1873046"/>
          </a:xfrm>
        </p:spPr>
        <p:txBody>
          <a:bodyPr/>
          <a:lstStyle/>
          <a:p>
            <a:r>
              <a:rPr lang="en-US" sz="16600" dirty="0">
                <a:solidFill>
                  <a:schemeClr val="bg1"/>
                </a:solidFill>
                <a:effectLst>
                  <a:outerShdw blurRad="50800" dist="50800" dir="6000000" sx="1000" sy="1000" algn="ctr" rotWithShape="0">
                    <a:srgbClr val="000000"/>
                  </a:outerShdw>
                </a:effectLst>
              </a:rPr>
              <a:t>SLAI</a:t>
            </a:r>
            <a:br>
              <a:rPr lang="en-US" sz="6000" dirty="0">
                <a:solidFill>
                  <a:schemeClr val="bg1"/>
                </a:solidFill>
                <a:effectLst>
                  <a:outerShdw blurRad="50800" dist="50800" dir="6000000" sx="1000" sy="1000" algn="ctr" rotWithShape="0">
                    <a:srgbClr val="000000"/>
                  </a:outerShdw>
                </a:effectLst>
              </a:rPr>
            </a:br>
            <a:r>
              <a:rPr lang="en-US" sz="2800" dirty="0">
                <a:solidFill>
                  <a:schemeClr val="bg1"/>
                </a:solidFill>
                <a:effectLst>
                  <a:outerShdw blurRad="50800" dist="50800" dir="6000000" sx="1000" sy="1000" algn="ctr" rotWithShape="0">
                    <a:srgbClr val="000000"/>
                  </a:outerShdw>
                </a:effectLst>
              </a:rPr>
              <a:t>a new orchestra experience</a:t>
            </a:r>
            <a:endParaRPr lang="en-US" sz="6000" dirty="0">
              <a:solidFill>
                <a:schemeClr val="bg1"/>
              </a:solidFill>
              <a:effectLst>
                <a:outerShdw blurRad="50800" dist="50800" dir="6000000" sx="1000" sy="1000" algn="ctr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438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4912-101A-9D0D-46C5-17F03CD66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8360E-3B9F-01A6-4711-4993D2DC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4FCC24-7896-2F48-7FA4-FE8FA77C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38" y="188779"/>
            <a:ext cx="6995187" cy="65326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643678C1-770E-FB77-F4A4-F5AB42E6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41177" cy="1846498"/>
          </a:xfrm>
        </p:spPr>
        <p:txBody>
          <a:bodyPr/>
          <a:lstStyle/>
          <a:p>
            <a:r>
              <a:rPr lang="en-US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17641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45</TotalTime>
  <Words>85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Posterama Bold</vt:lpstr>
      <vt:lpstr>Arial</vt:lpstr>
      <vt:lpstr>Bierstadt</vt:lpstr>
      <vt:lpstr>Calibri</vt:lpstr>
      <vt:lpstr>Courier New</vt:lpstr>
      <vt:lpstr>Posterama</vt:lpstr>
      <vt:lpstr>Office Theme</vt:lpstr>
      <vt:lpstr>SLAI</vt:lpstr>
      <vt:lpstr>Market research</vt:lpstr>
      <vt:lpstr>SLAI a new orchestra experience</vt:lpstr>
      <vt:lpstr>AI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82323794@keio.jp</dc:creator>
  <cp:lastModifiedBy>82323794@keio.jp</cp:lastModifiedBy>
  <cp:revision>1</cp:revision>
  <dcterms:created xsi:type="dcterms:W3CDTF">2025-06-15T02:53:59Z</dcterms:created>
  <dcterms:modified xsi:type="dcterms:W3CDTF">2025-06-15T03:39:59Z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